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73" r:id="rId4"/>
    <p:sldId id="274" r:id="rId5"/>
    <p:sldId id="275" r:id="rId6"/>
    <p:sldId id="279" r:id="rId7"/>
    <p:sldId id="278" r:id="rId8"/>
    <p:sldId id="259" r:id="rId9"/>
    <p:sldId id="260" r:id="rId10"/>
    <p:sldId id="261" r:id="rId11"/>
    <p:sldId id="262" r:id="rId12"/>
    <p:sldId id="276" r:id="rId13"/>
    <p:sldId id="277" r:id="rId14"/>
    <p:sldId id="263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F0D"/>
    <a:srgbClr val="F3B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hee Yu" userId="4051f0d4ba1c3c84" providerId="LiveId" clId="{CDB65125-1AE6-488A-A7A3-4F86B209CF62}"/>
    <pc:docChg chg="undo custSel addSld modSld">
      <pc:chgData name="Seohee Yu" userId="4051f0d4ba1c3c84" providerId="LiveId" clId="{CDB65125-1AE6-488A-A7A3-4F86B209CF62}" dt="2020-02-03T12:13:04.599" v="1984" actId="14100"/>
      <pc:docMkLst>
        <pc:docMk/>
      </pc:docMkLst>
      <pc:sldChg chg="addSp delSp modSp">
        <pc:chgData name="Seohee Yu" userId="4051f0d4ba1c3c84" providerId="LiveId" clId="{CDB65125-1AE6-488A-A7A3-4F86B209CF62}" dt="2020-02-03T12:13:04.599" v="1984" actId="14100"/>
        <pc:sldMkLst>
          <pc:docMk/>
          <pc:sldMk cId="2165752945" sldId="258"/>
        </pc:sldMkLst>
        <pc:spChg chg="add del mod">
          <ac:chgData name="Seohee Yu" userId="4051f0d4ba1c3c84" providerId="LiveId" clId="{CDB65125-1AE6-488A-A7A3-4F86B209CF62}" dt="2020-02-03T12:09:51.921" v="1934" actId="478"/>
          <ac:spMkLst>
            <pc:docMk/>
            <pc:sldMk cId="2165752945" sldId="258"/>
            <ac:spMk id="3" creationId="{F213DFAC-B980-4818-9380-2BD6B2D18F0D}"/>
          </ac:spMkLst>
        </pc:spChg>
        <pc:spChg chg="add del">
          <ac:chgData name="Seohee Yu" userId="4051f0d4ba1c3c84" providerId="LiveId" clId="{CDB65125-1AE6-488A-A7A3-4F86B209CF62}" dt="2020-02-03T11:50:14.129" v="407"/>
          <ac:spMkLst>
            <pc:docMk/>
            <pc:sldMk cId="2165752945" sldId="258"/>
            <ac:spMk id="5" creationId="{68968087-DBEC-4E6E-89DB-812C20A62F3C}"/>
          </ac:spMkLst>
        </pc:spChg>
        <pc:spChg chg="add del">
          <ac:chgData name="Seohee Yu" userId="4051f0d4ba1c3c84" providerId="LiveId" clId="{CDB65125-1AE6-488A-A7A3-4F86B209CF62}" dt="2020-02-03T11:50:50.985" v="409"/>
          <ac:spMkLst>
            <pc:docMk/>
            <pc:sldMk cId="2165752945" sldId="258"/>
            <ac:spMk id="6" creationId="{3332C40D-FBD9-42A1-8E5D-47CA353B273C}"/>
          </ac:spMkLst>
        </pc:spChg>
        <pc:spChg chg="add del mod">
          <ac:chgData name="Seohee Yu" userId="4051f0d4ba1c3c84" providerId="LiveId" clId="{CDB65125-1AE6-488A-A7A3-4F86B209CF62}" dt="2020-02-03T12:09:52.632" v="1935" actId="478"/>
          <ac:spMkLst>
            <pc:docMk/>
            <pc:sldMk cId="2165752945" sldId="258"/>
            <ac:spMk id="22" creationId="{DAA91613-EEAE-4547-9607-5C31EFEDD51A}"/>
          </ac:spMkLst>
        </pc:spChg>
        <pc:spChg chg="add del mod">
          <ac:chgData name="Seohee Yu" userId="4051f0d4ba1c3c84" providerId="LiveId" clId="{CDB65125-1AE6-488A-A7A3-4F86B209CF62}" dt="2020-02-03T12:10:10.078" v="1944" actId="478"/>
          <ac:spMkLst>
            <pc:docMk/>
            <pc:sldMk cId="2165752945" sldId="258"/>
            <ac:spMk id="24" creationId="{FA924531-B695-486B-B66B-3AE8EF5C2EF7}"/>
          </ac:spMkLst>
        </pc:spChg>
        <pc:spChg chg="add del mod">
          <ac:chgData name="Seohee Yu" userId="4051f0d4ba1c3c84" providerId="LiveId" clId="{CDB65125-1AE6-488A-A7A3-4F86B209CF62}" dt="2020-02-03T12:10:08.196" v="1943" actId="478"/>
          <ac:spMkLst>
            <pc:docMk/>
            <pc:sldMk cId="2165752945" sldId="258"/>
            <ac:spMk id="25" creationId="{634575AB-B042-4970-9377-76BCCED0D0A9}"/>
          </ac:spMkLst>
        </pc:spChg>
        <pc:spChg chg="add del mod">
          <ac:chgData name="Seohee Yu" userId="4051f0d4ba1c3c84" providerId="LiveId" clId="{CDB65125-1AE6-488A-A7A3-4F86B209CF62}" dt="2020-02-03T12:09:54.409" v="1937" actId="478"/>
          <ac:spMkLst>
            <pc:docMk/>
            <pc:sldMk cId="2165752945" sldId="258"/>
            <ac:spMk id="26" creationId="{8789D846-C43F-4065-9E99-305107AA0DFD}"/>
          </ac:spMkLst>
        </pc:spChg>
        <pc:spChg chg="add mod">
          <ac:chgData name="Seohee Yu" userId="4051f0d4ba1c3c84" providerId="LiveId" clId="{CDB65125-1AE6-488A-A7A3-4F86B209CF62}" dt="2020-02-03T12:10:59.750" v="1956" actId="14100"/>
          <ac:spMkLst>
            <pc:docMk/>
            <pc:sldMk cId="2165752945" sldId="258"/>
            <ac:spMk id="27" creationId="{8A8D20EF-74A5-4DFF-ACEC-B06700D8C3C6}"/>
          </ac:spMkLst>
        </pc:spChg>
        <pc:spChg chg="add mod">
          <ac:chgData name="Seohee Yu" userId="4051f0d4ba1c3c84" providerId="LiveId" clId="{CDB65125-1AE6-488A-A7A3-4F86B209CF62}" dt="2020-02-03T11:48:10.950" v="405" actId="20577"/>
          <ac:spMkLst>
            <pc:docMk/>
            <pc:sldMk cId="2165752945" sldId="258"/>
            <ac:spMk id="28" creationId="{F407C789-3BA0-4D87-96D8-AE1934B6AB20}"/>
          </ac:spMkLst>
        </pc:spChg>
        <pc:spChg chg="add mod">
          <ac:chgData name="Seohee Yu" userId="4051f0d4ba1c3c84" providerId="LiveId" clId="{CDB65125-1AE6-488A-A7A3-4F86B209CF62}" dt="2020-02-03T11:53:12.513" v="600" actId="20577"/>
          <ac:spMkLst>
            <pc:docMk/>
            <pc:sldMk cId="2165752945" sldId="258"/>
            <ac:spMk id="31" creationId="{5866C11F-D83C-4D2C-B5A3-F7B5B1E82F04}"/>
          </ac:spMkLst>
        </pc:spChg>
        <pc:spChg chg="mod">
          <ac:chgData name="Seohee Yu" userId="4051f0d4ba1c3c84" providerId="LiveId" clId="{CDB65125-1AE6-488A-A7A3-4F86B209CF62}" dt="2020-02-03T12:13:04.599" v="1984" actId="14100"/>
          <ac:spMkLst>
            <pc:docMk/>
            <pc:sldMk cId="2165752945" sldId="258"/>
            <ac:spMk id="34" creationId="{06AC9F09-5745-468D-A6F4-A81F0C5A58E2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164" creationId="{00000000-0000-0000-0000-000000000000}"/>
          </ac:spMkLst>
        </pc:spChg>
        <pc:spChg chg="mod">
          <ac:chgData name="Seohee Yu" userId="4051f0d4ba1c3c84" providerId="LiveId" clId="{CDB65125-1AE6-488A-A7A3-4F86B209CF62}" dt="2020-02-03T12:09:57.751" v="1940" actId="1076"/>
          <ac:spMkLst>
            <pc:docMk/>
            <pc:sldMk cId="2165752945" sldId="258"/>
            <ac:spMk id="168" creationId="{00000000-0000-0000-0000-000000000000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170" creationId="{00000000-0000-0000-0000-000000000000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175" creationId="{00000000-0000-0000-0000-000000000000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176" creationId="{00000000-0000-0000-0000-000000000000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216" creationId="{00000000-0000-0000-0000-000000000000}"/>
          </ac:spMkLst>
        </pc:spChg>
        <pc:grpChg chg="del">
          <ac:chgData name="Seohee Yu" userId="4051f0d4ba1c3c84" providerId="LiveId" clId="{CDB65125-1AE6-488A-A7A3-4F86B209CF62}" dt="2020-02-03T11:18:09.554" v="1" actId="478"/>
          <ac:grpSpMkLst>
            <pc:docMk/>
            <pc:sldMk cId="2165752945" sldId="258"/>
            <ac:grpSpMk id="2" creationId="{00000000-0000-0000-0000-000000000000}"/>
          </ac:grpSpMkLst>
        </pc:grpChg>
        <pc:grpChg chg="add">
          <ac:chgData name="Seohee Yu" userId="4051f0d4ba1c3c84" providerId="LiveId" clId="{CDB65125-1AE6-488A-A7A3-4F86B209CF62}" dt="2020-02-03T12:09:55.288" v="1938"/>
          <ac:grpSpMkLst>
            <pc:docMk/>
            <pc:sldMk cId="2165752945" sldId="258"/>
            <ac:grpSpMk id="32" creationId="{454030F9-46DD-4F75-AC0F-4E3B86331686}"/>
          </ac:grpSpMkLst>
        </pc:grpChg>
        <pc:graphicFrameChg chg="mod">
          <ac:chgData name="Seohee Yu" userId="4051f0d4ba1c3c84" providerId="LiveId" clId="{CDB65125-1AE6-488A-A7A3-4F86B209CF62}" dt="2020-02-03T11:18:02.929" v="0"/>
          <ac:graphicFrameMkLst>
            <pc:docMk/>
            <pc:sldMk cId="2165752945" sldId="258"/>
            <ac:graphicFrameMk id="169" creationId="{00000000-0000-0000-0000-000000000000}"/>
          </ac:graphicFrameMkLst>
        </pc:graphicFrameChg>
        <pc:picChg chg="add del mod">
          <ac:chgData name="Seohee Yu" userId="4051f0d4ba1c3c84" providerId="LiveId" clId="{CDB65125-1AE6-488A-A7A3-4F86B209CF62}" dt="2020-02-03T11:40:29.087" v="136" actId="478"/>
          <ac:picMkLst>
            <pc:docMk/>
            <pc:sldMk cId="2165752945" sldId="258"/>
            <ac:picMk id="4" creationId="{AC903DEC-946F-4B90-BA86-809CDF0A3884}"/>
          </ac:picMkLst>
        </pc:picChg>
      </pc:sldChg>
      <pc:sldChg chg="addSp delSp modSp add">
        <pc:chgData name="Seohee Yu" userId="4051f0d4ba1c3c84" providerId="LiveId" clId="{CDB65125-1AE6-488A-A7A3-4F86B209CF62}" dt="2020-02-03T12:09:47.438" v="1933"/>
        <pc:sldMkLst>
          <pc:docMk/>
          <pc:sldMk cId="2910773110" sldId="259"/>
        </pc:sldMkLst>
        <pc:spChg chg="del">
          <ac:chgData name="Seohee Yu" userId="4051f0d4ba1c3c84" providerId="LiveId" clId="{CDB65125-1AE6-488A-A7A3-4F86B209CF62}" dt="2020-02-03T12:09:42.857" v="1929" actId="478"/>
          <ac:spMkLst>
            <pc:docMk/>
            <pc:sldMk cId="2910773110" sldId="259"/>
            <ac:spMk id="3" creationId="{F213DFAC-B980-4818-9380-2BD6B2D18F0D}"/>
          </ac:spMkLst>
        </pc:spChg>
        <pc:spChg chg="add mod">
          <ac:chgData name="Seohee Yu" userId="4051f0d4ba1c3c84" providerId="LiveId" clId="{CDB65125-1AE6-488A-A7A3-4F86B209CF62}" dt="2020-02-03T12:03:50.568" v="960" actId="1076"/>
          <ac:spMkLst>
            <pc:docMk/>
            <pc:sldMk cId="2910773110" sldId="259"/>
            <ac:spMk id="10" creationId="{3F4E4665-3A12-4ADD-9349-0466AD9379E9}"/>
          </ac:spMkLst>
        </pc:spChg>
        <pc:spChg chg="add mod">
          <ac:chgData name="Seohee Yu" userId="4051f0d4ba1c3c84" providerId="LiveId" clId="{CDB65125-1AE6-488A-A7A3-4F86B209CF62}" dt="2020-02-03T11:59:32.516" v="680" actId="164"/>
          <ac:spMkLst>
            <pc:docMk/>
            <pc:sldMk cId="2910773110" sldId="259"/>
            <ac:spMk id="21" creationId="{B3C0FE6C-9934-4CDA-9D8C-67C836C2B08B}"/>
          </ac:spMkLst>
        </pc:spChg>
        <pc:spChg chg="del">
          <ac:chgData name="Seohee Yu" userId="4051f0d4ba1c3c84" providerId="LiveId" clId="{CDB65125-1AE6-488A-A7A3-4F86B209CF62}" dt="2020-02-03T12:09:44.993" v="1931" actId="478"/>
          <ac:spMkLst>
            <pc:docMk/>
            <pc:sldMk cId="2910773110" sldId="259"/>
            <ac:spMk id="22" creationId="{DAA91613-EEAE-4547-9607-5C31EFEDD51A}"/>
          </ac:spMkLst>
        </pc:spChg>
        <pc:spChg chg="add del mod">
          <ac:chgData name="Seohee Yu" userId="4051f0d4ba1c3c84" providerId="LiveId" clId="{CDB65125-1AE6-488A-A7A3-4F86B209CF62}" dt="2020-02-03T11:59:02.923" v="673" actId="478"/>
          <ac:spMkLst>
            <pc:docMk/>
            <pc:sldMk cId="2910773110" sldId="259"/>
            <ac:spMk id="23" creationId="{2DDA1181-4A81-49F2-AF89-5DA8360B0012}"/>
          </ac:spMkLst>
        </pc:spChg>
        <pc:spChg chg="del mod">
          <ac:chgData name="Seohee Yu" userId="4051f0d4ba1c3c84" providerId="LiveId" clId="{CDB65125-1AE6-488A-A7A3-4F86B209CF62}" dt="2020-02-03T12:01:41.918" v="697" actId="478"/>
          <ac:spMkLst>
            <pc:docMk/>
            <pc:sldMk cId="2910773110" sldId="259"/>
            <ac:spMk id="24" creationId="{FA924531-B695-486B-B66B-3AE8EF5C2EF7}"/>
          </ac:spMkLst>
        </pc:spChg>
        <pc:spChg chg="del mod">
          <ac:chgData name="Seohee Yu" userId="4051f0d4ba1c3c84" providerId="LiveId" clId="{CDB65125-1AE6-488A-A7A3-4F86B209CF62}" dt="2020-02-03T12:01:43.760" v="698" actId="478"/>
          <ac:spMkLst>
            <pc:docMk/>
            <pc:sldMk cId="2910773110" sldId="259"/>
            <ac:spMk id="25" creationId="{634575AB-B042-4970-9377-76BCCED0D0A9}"/>
          </ac:spMkLst>
        </pc:spChg>
        <pc:spChg chg="del mod">
          <ac:chgData name="Seohee Yu" userId="4051f0d4ba1c3c84" providerId="LiveId" clId="{CDB65125-1AE6-488A-A7A3-4F86B209CF62}" dt="2020-02-03T12:09:46.560" v="1932" actId="478"/>
          <ac:spMkLst>
            <pc:docMk/>
            <pc:sldMk cId="2910773110" sldId="259"/>
            <ac:spMk id="26" creationId="{8789D846-C43F-4065-9E99-305107AA0DFD}"/>
          </ac:spMkLst>
        </pc:spChg>
        <pc:spChg chg="del">
          <ac:chgData name="Seohee Yu" userId="4051f0d4ba1c3c84" providerId="LiveId" clId="{CDB65125-1AE6-488A-A7A3-4F86B209CF62}" dt="2020-02-03T11:53:23.474" v="602" actId="478"/>
          <ac:spMkLst>
            <pc:docMk/>
            <pc:sldMk cId="2910773110" sldId="259"/>
            <ac:spMk id="27" creationId="{8A8D20EF-74A5-4DFF-ACEC-B06700D8C3C6}"/>
          </ac:spMkLst>
        </pc:spChg>
        <pc:spChg chg="del">
          <ac:chgData name="Seohee Yu" userId="4051f0d4ba1c3c84" providerId="LiveId" clId="{CDB65125-1AE6-488A-A7A3-4F86B209CF62}" dt="2020-02-03T11:54:27.787" v="606" actId="478"/>
          <ac:spMkLst>
            <pc:docMk/>
            <pc:sldMk cId="2910773110" sldId="259"/>
            <ac:spMk id="28" creationId="{F407C789-3BA0-4D87-96D8-AE1934B6AB20}"/>
          </ac:spMkLst>
        </pc:spChg>
        <pc:spChg chg="add del mod">
          <ac:chgData name="Seohee Yu" userId="4051f0d4ba1c3c84" providerId="LiveId" clId="{CDB65125-1AE6-488A-A7A3-4F86B209CF62}" dt="2020-02-03T11:58:49.219" v="666" actId="478"/>
          <ac:spMkLst>
            <pc:docMk/>
            <pc:sldMk cId="2910773110" sldId="259"/>
            <ac:spMk id="29" creationId="{986ED4D9-B83D-4023-9950-B2C73C90A3E1}"/>
          </ac:spMkLst>
        </pc:spChg>
        <pc:spChg chg="add del mod">
          <ac:chgData name="Seohee Yu" userId="4051f0d4ba1c3c84" providerId="LiveId" clId="{CDB65125-1AE6-488A-A7A3-4F86B209CF62}" dt="2020-02-03T11:58:50.697" v="667" actId="478"/>
          <ac:spMkLst>
            <pc:docMk/>
            <pc:sldMk cId="2910773110" sldId="259"/>
            <ac:spMk id="30" creationId="{343CF366-625D-446F-92E1-D6C366B9B860}"/>
          </ac:spMkLst>
        </pc:spChg>
        <pc:spChg chg="mod">
          <ac:chgData name="Seohee Yu" userId="4051f0d4ba1c3c84" providerId="LiveId" clId="{CDB65125-1AE6-488A-A7A3-4F86B209CF62}" dt="2020-02-03T11:59:32.516" v="680" actId="164"/>
          <ac:spMkLst>
            <pc:docMk/>
            <pc:sldMk cId="2910773110" sldId="259"/>
            <ac:spMk id="31" creationId="{5866C11F-D83C-4D2C-B5A3-F7B5B1E82F04}"/>
          </ac:spMkLst>
        </pc:spChg>
        <pc:spChg chg="add del mod">
          <ac:chgData name="Seohee Yu" userId="4051f0d4ba1c3c84" providerId="LiveId" clId="{CDB65125-1AE6-488A-A7A3-4F86B209CF62}" dt="2020-02-03T11:59:04.414" v="674" actId="478"/>
          <ac:spMkLst>
            <pc:docMk/>
            <pc:sldMk cId="2910773110" sldId="259"/>
            <ac:spMk id="32" creationId="{7FB21688-C208-4EF1-B89A-33EA4EAB01B5}"/>
          </ac:spMkLst>
        </pc:spChg>
        <pc:spChg chg="mod">
          <ac:chgData name="Seohee Yu" userId="4051f0d4ba1c3c84" providerId="LiveId" clId="{CDB65125-1AE6-488A-A7A3-4F86B209CF62}" dt="2020-02-03T11:59:58.778" v="687" actId="368"/>
          <ac:spMkLst>
            <pc:docMk/>
            <pc:sldMk cId="2910773110" sldId="259"/>
            <ac:spMk id="40" creationId="{4787665F-74CA-4DE4-B47D-5B901B0AD717}"/>
          </ac:spMkLst>
        </pc:spChg>
        <pc:spChg chg="mod">
          <ac:chgData name="Seohee Yu" userId="4051f0d4ba1c3c84" providerId="LiveId" clId="{CDB65125-1AE6-488A-A7A3-4F86B209CF62}" dt="2020-02-03T11:59:58.778" v="687" actId="368"/>
          <ac:spMkLst>
            <pc:docMk/>
            <pc:sldMk cId="2910773110" sldId="259"/>
            <ac:spMk id="41" creationId="{6F754AF6-0667-4AFF-9FDC-50357FF60F1F}"/>
          </ac:spMkLst>
        </pc:spChg>
        <pc:spChg chg="add mod">
          <ac:chgData name="Seohee Yu" userId="4051f0d4ba1c3c84" providerId="LiveId" clId="{CDB65125-1AE6-488A-A7A3-4F86B209CF62}" dt="2020-02-03T12:04:14.764" v="1028" actId="20577"/>
          <ac:spMkLst>
            <pc:docMk/>
            <pc:sldMk cId="2910773110" sldId="259"/>
            <ac:spMk id="75" creationId="{02DFCA5E-27E6-453B-A74E-8FFA6D4493D2}"/>
          </ac:spMkLst>
        </pc:spChg>
        <pc:spChg chg="mod">
          <ac:chgData name="Seohee Yu" userId="4051f0d4ba1c3c84" providerId="LiveId" clId="{CDB65125-1AE6-488A-A7A3-4F86B209CF62}" dt="2020-02-03T11:58:55.897" v="670" actId="1076"/>
          <ac:spMkLst>
            <pc:docMk/>
            <pc:sldMk cId="2910773110" sldId="259"/>
            <ac:spMk id="168" creationId="{00000000-0000-0000-0000-000000000000}"/>
          </ac:spMkLst>
        </pc:spChg>
        <pc:grpChg chg="add mod">
          <ac:chgData name="Seohee Yu" userId="4051f0d4ba1c3c84" providerId="LiveId" clId="{CDB65125-1AE6-488A-A7A3-4F86B209CF62}" dt="2020-02-03T12:00:09.946" v="691" actId="164"/>
          <ac:grpSpMkLst>
            <pc:docMk/>
            <pc:sldMk cId="2910773110" sldId="259"/>
            <ac:grpSpMk id="7" creationId="{8834A7D0-76B4-45F1-B59D-FD8735D4521F}"/>
          </ac:grpSpMkLst>
        </pc:grpChg>
        <pc:grpChg chg="add mod">
          <ac:chgData name="Seohee Yu" userId="4051f0d4ba1c3c84" providerId="LiveId" clId="{CDB65125-1AE6-488A-A7A3-4F86B209CF62}" dt="2020-02-03T12:00:09.946" v="691" actId="164"/>
          <ac:grpSpMkLst>
            <pc:docMk/>
            <pc:sldMk cId="2910773110" sldId="259"/>
            <ac:grpSpMk id="8" creationId="{37933C1A-A1E4-40BC-B5C7-C6CF8129EF2C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9" creationId="{62A18DB4-458D-4405-AF44-ABEAF81A218F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33" creationId="{6FC753D3-1CC9-4143-8D63-97C3D1ABE135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36" creationId="{A1F01CE2-95A0-4E01-9ABC-2AD90DC2A490}"/>
          </ac:grpSpMkLst>
        </pc:grpChg>
        <pc:grpChg chg="add mod">
          <ac:chgData name="Seohee Yu" userId="4051f0d4ba1c3c84" providerId="LiveId" clId="{CDB65125-1AE6-488A-A7A3-4F86B209CF62}" dt="2020-02-03T11:59:59.276" v="688" actId="571"/>
          <ac:grpSpMkLst>
            <pc:docMk/>
            <pc:sldMk cId="2910773110" sldId="259"/>
            <ac:grpSpMk id="39" creationId="{9DD14CBE-E758-4BDB-A672-B7CDDC7B3FD2}"/>
          </ac:grpSpMkLst>
        </pc:grpChg>
        <pc:grpChg chg="add mod">
          <ac:chgData name="Seohee Yu" userId="4051f0d4ba1c3c84" providerId="LiveId" clId="{CDB65125-1AE6-488A-A7A3-4F86B209CF62}" dt="2020-02-03T11:59:59.276" v="688" actId="571"/>
          <ac:grpSpMkLst>
            <pc:docMk/>
            <pc:sldMk cId="2910773110" sldId="259"/>
            <ac:grpSpMk id="42" creationId="{1D009A18-F9C8-49E8-9627-99F27709D40A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45" creationId="{61528372-6386-4D52-A1B0-3AAC747072FC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48" creationId="{23283AC6-3562-430E-8391-58AB796E8A62}"/>
          </ac:grpSpMkLst>
        </pc:grpChg>
        <pc:grpChg chg="add del mod">
          <ac:chgData name="Seohee Yu" userId="4051f0d4ba1c3c84" providerId="LiveId" clId="{CDB65125-1AE6-488A-A7A3-4F86B209CF62}" dt="2020-02-03T12:01:21.072" v="694" actId="478"/>
          <ac:grpSpMkLst>
            <pc:docMk/>
            <pc:sldMk cId="2910773110" sldId="259"/>
            <ac:grpSpMk id="51" creationId="{24A023A9-1A17-424D-B03B-0507A1D6A4CA}"/>
          </ac:grpSpMkLst>
        </pc:grpChg>
        <pc:grpChg chg="mod">
          <ac:chgData name="Seohee Yu" userId="4051f0d4ba1c3c84" providerId="LiveId" clId="{CDB65125-1AE6-488A-A7A3-4F86B209CF62}" dt="2020-02-03T12:01:14.179" v="692"/>
          <ac:grpSpMkLst>
            <pc:docMk/>
            <pc:sldMk cId="2910773110" sldId="259"/>
            <ac:grpSpMk id="52" creationId="{520F469D-65FD-44BB-9E35-5AD921231841}"/>
          </ac:grpSpMkLst>
        </pc:grpChg>
        <pc:grpChg chg="mod">
          <ac:chgData name="Seohee Yu" userId="4051f0d4ba1c3c84" providerId="LiveId" clId="{CDB65125-1AE6-488A-A7A3-4F86B209CF62}" dt="2020-02-03T12:01:14.179" v="692"/>
          <ac:grpSpMkLst>
            <pc:docMk/>
            <pc:sldMk cId="2910773110" sldId="259"/>
            <ac:grpSpMk id="53" creationId="{90E91B1B-73D2-490C-AB77-CB5CD2BB8482}"/>
          </ac:grpSpMkLst>
        </pc:grpChg>
        <pc:grpChg chg="add mod">
          <ac:chgData name="Seohee Yu" userId="4051f0d4ba1c3c84" providerId="LiveId" clId="{CDB65125-1AE6-488A-A7A3-4F86B209CF62}" dt="2020-02-03T12:02:17.867" v="737" actId="1036"/>
          <ac:grpSpMkLst>
            <pc:docMk/>
            <pc:sldMk cId="2910773110" sldId="259"/>
            <ac:grpSpMk id="58" creationId="{D060D5D5-E08A-46BE-8E7C-1B566F5135B0}"/>
          </ac:grpSpMkLst>
        </pc:grpChg>
        <pc:grpChg chg="mod">
          <ac:chgData name="Seohee Yu" userId="4051f0d4ba1c3c84" providerId="LiveId" clId="{CDB65125-1AE6-488A-A7A3-4F86B209CF62}" dt="2020-02-03T12:01:33.539" v="695" actId="571"/>
          <ac:grpSpMkLst>
            <pc:docMk/>
            <pc:sldMk cId="2910773110" sldId="259"/>
            <ac:grpSpMk id="59" creationId="{A718E03D-88E9-4712-97C5-2CACC3FC9522}"/>
          </ac:grpSpMkLst>
        </pc:grpChg>
        <pc:grpChg chg="mod">
          <ac:chgData name="Seohee Yu" userId="4051f0d4ba1c3c84" providerId="LiveId" clId="{CDB65125-1AE6-488A-A7A3-4F86B209CF62}" dt="2020-02-03T12:01:33.539" v="695" actId="571"/>
          <ac:grpSpMkLst>
            <pc:docMk/>
            <pc:sldMk cId="2910773110" sldId="259"/>
            <ac:grpSpMk id="60" creationId="{DD431567-9FA8-4D64-B8D8-65C555EFD17D}"/>
          </ac:grpSpMkLst>
        </pc:grpChg>
        <pc:grpChg chg="add mod">
          <ac:chgData name="Seohee Yu" userId="4051f0d4ba1c3c84" providerId="LiveId" clId="{CDB65125-1AE6-488A-A7A3-4F86B209CF62}" dt="2020-02-03T12:02:17.867" v="737" actId="1036"/>
          <ac:grpSpMkLst>
            <pc:docMk/>
            <pc:sldMk cId="2910773110" sldId="259"/>
            <ac:grpSpMk id="65" creationId="{0B6EE787-0C47-406E-9EE2-E8578AB10094}"/>
          </ac:grpSpMkLst>
        </pc:grpChg>
        <pc:grpChg chg="add mod">
          <ac:chgData name="Seohee Yu" userId="4051f0d4ba1c3c84" providerId="LiveId" clId="{CDB65125-1AE6-488A-A7A3-4F86B209CF62}" dt="2020-02-03T12:02:17.867" v="737" actId="1036"/>
          <ac:grpSpMkLst>
            <pc:docMk/>
            <pc:sldMk cId="2910773110" sldId="259"/>
            <ac:grpSpMk id="68" creationId="{B38065D2-974A-4949-B0D3-0DE80363A80B}"/>
          </ac:grpSpMkLst>
        </pc:grpChg>
        <pc:grpChg chg="add mod">
          <ac:chgData name="Seohee Yu" userId="4051f0d4ba1c3c84" providerId="LiveId" clId="{CDB65125-1AE6-488A-A7A3-4F86B209CF62}" dt="2020-02-03T12:02:17.867" v="737" actId="1036"/>
          <ac:grpSpMkLst>
            <pc:docMk/>
            <pc:sldMk cId="2910773110" sldId="259"/>
            <ac:grpSpMk id="71" creationId="{30FBCA59-67F7-44D1-A13E-0F460157C4C2}"/>
          </ac:grpSpMkLst>
        </pc:grpChg>
        <pc:grpChg chg="add mod">
          <ac:chgData name="Seohee Yu" userId="4051f0d4ba1c3c84" providerId="LiveId" clId="{CDB65125-1AE6-488A-A7A3-4F86B209CF62}" dt="2020-02-03T12:04:27.081" v="1030" actId="1076"/>
          <ac:grpSpMkLst>
            <pc:docMk/>
            <pc:sldMk cId="2910773110" sldId="259"/>
            <ac:grpSpMk id="76" creationId="{BB658F42-DC14-4DB6-8FC1-FFF5E566022F}"/>
          </ac:grpSpMkLst>
        </pc:grpChg>
        <pc:grpChg chg="add">
          <ac:chgData name="Seohee Yu" userId="4051f0d4ba1c3c84" providerId="LiveId" clId="{CDB65125-1AE6-488A-A7A3-4F86B209CF62}" dt="2020-02-03T12:09:47.438" v="1933"/>
          <ac:grpSpMkLst>
            <pc:docMk/>
            <pc:sldMk cId="2910773110" sldId="259"/>
            <ac:grpSpMk id="79" creationId="{E31AD6C2-66E3-4BF8-94CE-E83DD0F5DF10}"/>
          </ac:grpSpMkLst>
        </pc:grpChg>
        <pc:cxnChg chg="add mod">
          <ac:chgData name="Seohee Yu" userId="4051f0d4ba1c3c84" providerId="LiveId" clId="{CDB65125-1AE6-488A-A7A3-4F86B209CF62}" dt="2020-02-03T11:59:53.208" v="684" actId="164"/>
          <ac:cxnSpMkLst>
            <pc:docMk/>
            <pc:sldMk cId="2910773110" sldId="259"/>
            <ac:cxnSpMk id="4" creationId="{6FCAF67A-66D1-4FB3-98D7-360F38EF73C3}"/>
          </ac:cxnSpMkLst>
        </pc:cxnChg>
        <pc:cxnChg chg="add mod">
          <ac:chgData name="Seohee Yu" userId="4051f0d4ba1c3c84" providerId="LiveId" clId="{CDB65125-1AE6-488A-A7A3-4F86B209CF62}" dt="2020-02-03T11:59:53.208" v="684" actId="164"/>
          <ac:cxnSpMkLst>
            <pc:docMk/>
            <pc:sldMk cId="2910773110" sldId="259"/>
            <ac:cxnSpMk id="6" creationId="{CB9FCF60-863F-487E-98DF-70E5CEDE449F}"/>
          </ac:cxnSpMkLst>
        </pc:cxnChg>
      </pc:sldChg>
      <pc:sldChg chg="addSp delSp modSp add">
        <pc:chgData name="Seohee Yu" userId="4051f0d4ba1c3c84" providerId="LiveId" clId="{CDB65125-1AE6-488A-A7A3-4F86B209CF62}" dt="2020-02-03T12:09:39.641" v="1928" actId="478"/>
        <pc:sldMkLst>
          <pc:docMk/>
          <pc:sldMk cId="426380267" sldId="260"/>
        </pc:sldMkLst>
        <pc:spChg chg="del">
          <ac:chgData name="Seohee Yu" userId="4051f0d4ba1c3c84" providerId="LiveId" clId="{CDB65125-1AE6-488A-A7A3-4F86B209CF62}" dt="2020-02-03T12:09:36.063" v="1925" actId="478"/>
          <ac:spMkLst>
            <pc:docMk/>
            <pc:sldMk cId="426380267" sldId="260"/>
            <ac:spMk id="3" creationId="{F213DFAC-B980-4818-9380-2BD6B2D18F0D}"/>
          </ac:spMkLst>
        </pc:spChg>
        <pc:spChg chg="del">
          <ac:chgData name="Seohee Yu" userId="4051f0d4ba1c3c84" providerId="LiveId" clId="{CDB65125-1AE6-488A-A7A3-4F86B209CF62}" dt="2020-02-03T12:09:36.063" v="1925" actId="478"/>
          <ac:spMkLst>
            <pc:docMk/>
            <pc:sldMk cId="426380267" sldId="260"/>
            <ac:spMk id="22" creationId="{DAA91613-EEAE-4547-9607-5C31EFEDD51A}"/>
          </ac:spMkLst>
        </pc:spChg>
        <pc:spChg chg="del">
          <ac:chgData name="Seohee Yu" userId="4051f0d4ba1c3c84" providerId="LiveId" clId="{CDB65125-1AE6-488A-A7A3-4F86B209CF62}" dt="2020-02-03T12:09:39.641" v="1928" actId="478"/>
          <ac:spMkLst>
            <pc:docMk/>
            <pc:sldMk cId="426380267" sldId="260"/>
            <ac:spMk id="24" creationId="{FA924531-B695-486B-B66B-3AE8EF5C2EF7}"/>
          </ac:spMkLst>
        </pc:spChg>
        <pc:spChg chg="del">
          <ac:chgData name="Seohee Yu" userId="4051f0d4ba1c3c84" providerId="LiveId" clId="{CDB65125-1AE6-488A-A7A3-4F86B209CF62}" dt="2020-02-03T12:09:38.818" v="1927" actId="478"/>
          <ac:spMkLst>
            <pc:docMk/>
            <pc:sldMk cId="426380267" sldId="260"/>
            <ac:spMk id="25" creationId="{634575AB-B042-4970-9377-76BCCED0D0A9}"/>
          </ac:spMkLst>
        </pc:spChg>
        <pc:spChg chg="del">
          <ac:chgData name="Seohee Yu" userId="4051f0d4ba1c3c84" providerId="LiveId" clId="{CDB65125-1AE6-488A-A7A3-4F86B209CF62}" dt="2020-02-03T12:09:36.063" v="1925" actId="478"/>
          <ac:spMkLst>
            <pc:docMk/>
            <pc:sldMk cId="426380267" sldId="260"/>
            <ac:spMk id="26" creationId="{8789D846-C43F-4065-9E99-305107AA0DFD}"/>
          </ac:spMkLst>
        </pc:spChg>
        <pc:spChg chg="add mod">
          <ac:chgData name="Seohee Yu" userId="4051f0d4ba1c3c84" providerId="LiveId" clId="{CDB65125-1AE6-488A-A7A3-4F86B209CF62}" dt="2020-02-03T12:07:44.724" v="1655" actId="20577"/>
          <ac:spMkLst>
            <pc:docMk/>
            <pc:sldMk cId="426380267" sldId="260"/>
            <ac:spMk id="113" creationId="{9490F7B2-24D4-43DF-BC16-5D2BC9DDC5EF}"/>
          </ac:spMkLst>
        </pc:spChg>
        <pc:spChg chg="add mod">
          <ac:chgData name="Seohee Yu" userId="4051f0d4ba1c3c84" providerId="LiveId" clId="{CDB65125-1AE6-488A-A7A3-4F86B209CF62}" dt="2020-02-03T12:08:31.152" v="1890"/>
          <ac:spMkLst>
            <pc:docMk/>
            <pc:sldMk cId="426380267" sldId="260"/>
            <ac:spMk id="114" creationId="{6D19EADA-B035-420B-96C1-9EF8F33EC6D5}"/>
          </ac:spMkLst>
        </pc:spChg>
        <pc:spChg chg="mod">
          <ac:chgData name="Seohee Yu" userId="4051f0d4ba1c3c84" providerId="LiveId" clId="{CDB65125-1AE6-488A-A7A3-4F86B209CF62}" dt="2020-02-03T12:05:43.610" v="1065" actId="1076"/>
          <ac:spMkLst>
            <pc:docMk/>
            <pc:sldMk cId="426380267" sldId="260"/>
            <ac:spMk id="168" creationId="{00000000-0000-0000-0000-000000000000}"/>
          </ac:spMkLst>
        </pc:s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9" creationId="{62A18DB4-458D-4405-AF44-ABEAF81A218F}"/>
          </ac:grpSpMkLst>
        </pc:gr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33" creationId="{6FC753D3-1CC9-4143-8D63-97C3D1ABE135}"/>
          </ac:grpSpMkLst>
        </pc:gr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36" creationId="{A1F01CE2-95A0-4E01-9ABC-2AD90DC2A490}"/>
          </ac:grpSpMkLst>
        </pc:gr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45" creationId="{61528372-6386-4D52-A1B0-3AAC747072FC}"/>
          </ac:grpSpMkLst>
        </pc:gr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48" creationId="{23283AC6-3562-430E-8391-58AB796E8A62}"/>
          </ac:grpSpMkLst>
        </pc:grpChg>
        <pc:grpChg chg="add mod">
          <ac:chgData name="Seohee Yu" userId="4051f0d4ba1c3c84" providerId="LiveId" clId="{CDB65125-1AE6-488A-A7A3-4F86B209CF62}" dt="2020-02-03T12:04:36.554" v="1032" actId="571"/>
          <ac:grpSpMkLst>
            <pc:docMk/>
            <pc:sldMk cId="426380267" sldId="260"/>
            <ac:grpSpMk id="53" creationId="{CC6DDDD0-C24A-4BA4-8357-78D447D85180}"/>
          </ac:grpSpMkLst>
        </pc:grpChg>
        <pc:grpChg chg="add mod">
          <ac:chgData name="Seohee Yu" userId="4051f0d4ba1c3c84" providerId="LiveId" clId="{CDB65125-1AE6-488A-A7A3-4F86B209CF62}" dt="2020-02-03T12:04:36.554" v="1032" actId="571"/>
          <ac:grpSpMkLst>
            <pc:docMk/>
            <pc:sldMk cId="426380267" sldId="260"/>
            <ac:grpSpMk id="56" creationId="{867A15CE-3BD3-40AB-98F4-0600DB6FA660}"/>
          </ac:grpSpMkLst>
        </pc:grpChg>
        <pc:grpChg chg="add del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58" creationId="{D060D5D5-E08A-46BE-8E7C-1B566F5135B0}"/>
          </ac:grpSpMkLst>
        </pc:grpChg>
        <pc:grpChg chg="add del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65" creationId="{0B6EE787-0C47-406E-9EE2-E8578AB10094}"/>
          </ac:grpSpMkLst>
        </pc:grpChg>
        <pc:grpChg chg="add del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68" creationId="{B38065D2-974A-4949-B0D3-0DE80363A80B}"/>
          </ac:grpSpMkLst>
        </pc:grpChg>
        <pc:grpChg chg="add del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71" creationId="{30FBCA59-67F7-44D1-A13E-0F460157C4C2}"/>
          </ac:grpSpMkLst>
        </pc:grpChg>
        <pc:grpChg chg="add 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75" creationId="{351B9EB0-3D41-4A8E-BFE2-D8841F4BFACF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78" creationId="{C98FCB39-5472-4D8A-8CB9-567CE4C954AC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85" creationId="{557F480B-6D38-410B-B379-C4649C5B010C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88" creationId="{7A183312-7454-424B-AE04-2CB01B60A6D9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91" creationId="{86E666E7-3713-44B4-B722-10B0D89BA801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94" creationId="{87C43750-15FA-47A4-9108-9E487F54C030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97" creationId="{1CF895EC-4CA6-4152-B89B-D57247AF3DCC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104" creationId="{D4FC93BE-2AD0-4C63-8B50-5DB9A52D5329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107" creationId="{BC0A06C1-CE67-415A-B37B-74D7322B4F12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110" creationId="{7080A62B-4D8E-4B18-8711-1F424C0CAFE5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115" creationId="{24529BFF-1720-4D93-A225-75C98B4F3B80}"/>
          </ac:grpSpMkLst>
        </pc:grpChg>
        <pc:grpChg chg="add">
          <ac:chgData name="Seohee Yu" userId="4051f0d4ba1c3c84" providerId="LiveId" clId="{CDB65125-1AE6-488A-A7A3-4F86B209CF62}" dt="2020-02-03T12:09:36.662" v="1926"/>
          <ac:grpSpMkLst>
            <pc:docMk/>
            <pc:sldMk cId="426380267" sldId="260"/>
            <ac:grpSpMk id="118" creationId="{115C0BB9-7330-4B3F-850C-0CBAD7539EAE}"/>
          </ac:grpSpMkLst>
        </pc:grpChg>
      </pc:sldChg>
      <pc:sldChg chg="addSp delSp modSp add">
        <pc:chgData name="Seohee Yu" userId="4051f0d4ba1c3c84" providerId="LiveId" clId="{CDB65125-1AE6-488A-A7A3-4F86B209CF62}" dt="2020-02-03T12:12:09.763" v="1983"/>
        <pc:sldMkLst>
          <pc:docMk/>
          <pc:sldMk cId="3486386378" sldId="261"/>
        </pc:sldMkLst>
        <pc:spChg chg="mod">
          <ac:chgData name="Seohee Yu" userId="4051f0d4ba1c3c84" providerId="LiveId" clId="{CDB65125-1AE6-488A-A7A3-4F86B209CF62}" dt="2020-02-03T12:09:28.376" v="1923" actId="164"/>
          <ac:spMkLst>
            <pc:docMk/>
            <pc:sldMk cId="3486386378" sldId="261"/>
            <ac:spMk id="3" creationId="{F213DFAC-B980-4818-9380-2BD6B2D18F0D}"/>
          </ac:spMkLst>
        </pc:spChg>
        <pc:spChg chg="mod">
          <ac:chgData name="Seohee Yu" userId="4051f0d4ba1c3c84" providerId="LiveId" clId="{CDB65125-1AE6-488A-A7A3-4F86B209CF62}" dt="2020-02-03T12:09:28.376" v="1923" actId="164"/>
          <ac:spMkLst>
            <pc:docMk/>
            <pc:sldMk cId="3486386378" sldId="261"/>
            <ac:spMk id="22" creationId="{DAA91613-EEAE-4547-9607-5C31EFEDD51A}"/>
          </ac:spMkLst>
        </pc:spChg>
        <pc:spChg chg="del mod">
          <ac:chgData name="Seohee Yu" userId="4051f0d4ba1c3c84" providerId="LiveId" clId="{CDB65125-1AE6-488A-A7A3-4F86B209CF62}" dt="2020-02-03T12:09:06.821" v="1897" actId="478"/>
          <ac:spMkLst>
            <pc:docMk/>
            <pc:sldMk cId="3486386378" sldId="261"/>
            <ac:spMk id="24" creationId="{FA924531-B695-486B-B66B-3AE8EF5C2EF7}"/>
          </ac:spMkLst>
        </pc:spChg>
        <pc:spChg chg="del">
          <ac:chgData name="Seohee Yu" userId="4051f0d4ba1c3c84" providerId="LiveId" clId="{CDB65125-1AE6-488A-A7A3-4F86B209CF62}" dt="2020-02-03T12:08:59.345" v="1894" actId="478"/>
          <ac:spMkLst>
            <pc:docMk/>
            <pc:sldMk cId="3486386378" sldId="261"/>
            <ac:spMk id="25" creationId="{634575AB-B042-4970-9377-76BCCED0D0A9}"/>
          </ac:spMkLst>
        </pc:spChg>
        <pc:spChg chg="mod">
          <ac:chgData name="Seohee Yu" userId="4051f0d4ba1c3c84" providerId="LiveId" clId="{CDB65125-1AE6-488A-A7A3-4F86B209CF62}" dt="2020-02-03T12:09:28.376" v="1923" actId="164"/>
          <ac:spMkLst>
            <pc:docMk/>
            <pc:sldMk cId="3486386378" sldId="261"/>
            <ac:spMk id="26" creationId="{8789D846-C43F-4065-9E99-305107AA0DFD}"/>
          </ac:spMkLst>
        </pc:spChg>
        <pc:spChg chg="add mod">
          <ac:chgData name="Seohee Yu" userId="4051f0d4ba1c3c84" providerId="LiveId" clId="{CDB65125-1AE6-488A-A7A3-4F86B209CF62}" dt="2020-02-03T12:09:23.903" v="1922" actId="14100"/>
          <ac:spMkLst>
            <pc:docMk/>
            <pc:sldMk cId="3486386378" sldId="261"/>
            <ac:spMk id="58" creationId="{CD359A48-3AFD-4163-965E-7A70A2375A30}"/>
          </ac:spMkLst>
        </pc:spChg>
        <pc:spChg chg="add mod">
          <ac:chgData name="Seohee Yu" userId="4051f0d4ba1c3c84" providerId="LiveId" clId="{CDB65125-1AE6-488A-A7A3-4F86B209CF62}" dt="2020-02-03T12:11:45.216" v="1974" actId="20577"/>
          <ac:spMkLst>
            <pc:docMk/>
            <pc:sldMk cId="3486386378" sldId="261"/>
            <ac:spMk id="60" creationId="{B0F55564-5551-4B73-9432-1A6AE5B4FD13}"/>
          </ac:spMkLst>
        </pc:spChg>
        <pc:spChg chg="add mod">
          <ac:chgData name="Seohee Yu" userId="4051f0d4ba1c3c84" providerId="LiveId" clId="{CDB65125-1AE6-488A-A7A3-4F86B209CF62}" dt="2020-02-03T12:12:09.763" v="1983"/>
          <ac:spMkLst>
            <pc:docMk/>
            <pc:sldMk cId="3486386378" sldId="261"/>
            <ac:spMk id="61" creationId="{94E1121A-78B1-4DF4-80B2-2FA57BA754A7}"/>
          </ac:spMkLst>
        </pc:spChg>
        <pc:spChg chg="add mod">
          <ac:chgData name="Seohee Yu" userId="4051f0d4ba1c3c84" providerId="LiveId" clId="{CDB65125-1AE6-488A-A7A3-4F86B209CF62}" dt="2020-02-03T12:12:06.918" v="1982" actId="20577"/>
          <ac:spMkLst>
            <pc:docMk/>
            <pc:sldMk cId="3486386378" sldId="261"/>
            <ac:spMk id="62" creationId="{AD8BF7B3-9E6C-4ACA-98CD-A133A6EC0615}"/>
          </ac:spMkLst>
        </pc:spChg>
        <pc:spChg chg="del">
          <ac:chgData name="Seohee Yu" userId="4051f0d4ba1c3c84" providerId="LiveId" clId="{CDB65125-1AE6-488A-A7A3-4F86B209CF62}" dt="2020-02-03T12:08:57.481" v="1893" actId="478"/>
          <ac:spMkLst>
            <pc:docMk/>
            <pc:sldMk cId="3486386378" sldId="261"/>
            <ac:spMk id="113" creationId="{9490F7B2-24D4-43DF-BC16-5D2BC9DDC5EF}"/>
          </ac:spMkLst>
        </pc:spChg>
        <pc:spChg chg="del">
          <ac:chgData name="Seohee Yu" userId="4051f0d4ba1c3c84" providerId="LiveId" clId="{CDB65125-1AE6-488A-A7A3-4F86B209CF62}" dt="2020-02-03T12:08:54.289" v="1892" actId="478"/>
          <ac:spMkLst>
            <pc:docMk/>
            <pc:sldMk cId="3486386378" sldId="261"/>
            <ac:spMk id="114" creationId="{6D19EADA-B035-420B-96C1-9EF8F33EC6D5}"/>
          </ac:spMkLst>
        </pc:spChg>
        <pc:grpChg chg="add mod">
          <ac:chgData name="Seohee Yu" userId="4051f0d4ba1c3c84" providerId="LiveId" clId="{CDB65125-1AE6-488A-A7A3-4F86B209CF62}" dt="2020-02-03T12:09:31.607" v="1924" actId="14100"/>
          <ac:grpSpMkLst>
            <pc:docMk/>
            <pc:sldMk cId="3486386378" sldId="261"/>
            <ac:grpSpMk id="2" creationId="{5DC6FCF7-2129-40C5-8F06-D9B3D36A3E35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78" creationId="{C98FCB39-5472-4D8A-8CB9-567CE4C954AC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85" creationId="{557F480B-6D38-410B-B379-C4649C5B010C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88" creationId="{7A183312-7454-424B-AE04-2CB01B60A6D9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91" creationId="{86E666E7-3713-44B4-B722-10B0D89BA801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94" creationId="{87C43750-15FA-47A4-9108-9E487F54C030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97" creationId="{1CF895EC-4CA6-4152-B89B-D57247AF3DCC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104" creationId="{D4FC93BE-2AD0-4C63-8B50-5DB9A52D5329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107" creationId="{BC0A06C1-CE67-415A-B37B-74D7322B4F12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110" creationId="{7080A62B-4D8E-4B18-8711-1F424C0CAFE5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115" creationId="{24529BFF-1720-4D93-A225-75C98B4F3B8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890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68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27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914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087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10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29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772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3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74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452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2029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7110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668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374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 설계서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en-US" altLang="ko-KR" dirty="0"/>
              <a:t>fun</a:t>
            </a:r>
            <a:r>
              <a:rPr lang="ko-KR" altLang="en-US" dirty="0" err="1"/>
              <a:t>딩딩디리이딩디이딩딩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 err="1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27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/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237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3" y="0"/>
            <a:ext cx="336856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77" y="1042813"/>
            <a:ext cx="4887007" cy="4344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4346" y="2166551"/>
            <a:ext cx="667265" cy="62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11611" y="1993557"/>
            <a:ext cx="2622766" cy="255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5459" y="1400432"/>
            <a:ext cx="2046476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48" y="1231967"/>
            <a:ext cx="5255219" cy="4122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0"/>
            <a:ext cx="339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3" y="0"/>
            <a:ext cx="336445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42" y="940600"/>
            <a:ext cx="3629532" cy="4515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1004" y="1622854"/>
            <a:ext cx="3632887" cy="182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3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95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" y="1169772"/>
            <a:ext cx="7743253" cy="43660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98046" y="237762"/>
            <a:ext cx="3734833" cy="3900052"/>
            <a:chOff x="8398046" y="237762"/>
            <a:chExt cx="3734833" cy="39000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663" y="2651707"/>
              <a:ext cx="3696216" cy="14861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046" y="237762"/>
              <a:ext cx="2791215" cy="220058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3" y="4891084"/>
            <a:ext cx="215295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363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" y="1153298"/>
            <a:ext cx="7753385" cy="4382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7" y="708454"/>
            <a:ext cx="3358673" cy="1739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37" y="3072713"/>
            <a:ext cx="3202259" cy="3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/>
                <a:gridCol w="1169773"/>
                <a:gridCol w="3667580"/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/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88655"/>
                <a:gridCol w="674073"/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1" y="1234146"/>
            <a:ext cx="7932848" cy="44582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30102" y="1449859"/>
            <a:ext cx="8365622" cy="383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9" y="3367224"/>
            <a:ext cx="2572109" cy="178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9" y="1888374"/>
            <a:ext cx="273405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79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" y="749644"/>
            <a:ext cx="8013147" cy="4522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74" y="2582245"/>
            <a:ext cx="3381847" cy="85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382" y="4271000"/>
            <a:ext cx="1278740" cy="7896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18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63" y="314040"/>
            <a:ext cx="8663202" cy="46970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2238" y="461319"/>
            <a:ext cx="8979244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30" y="5220755"/>
            <a:ext cx="10239632" cy="425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659" y="5788412"/>
            <a:ext cx="5125850" cy="8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040"/>
            <a:ext cx="9440562" cy="5118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484" y="2920054"/>
            <a:ext cx="10985249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4" y="5592501"/>
            <a:ext cx="10985249" cy="510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318" y="6102724"/>
            <a:ext cx="4434263" cy="6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9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0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6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839</Words>
  <Application>Microsoft Office PowerPoint</Application>
  <PresentationFormat>와이드스크린</PresentationFormat>
  <Paragraphs>278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Malgun Gothic</vt:lpstr>
      <vt:lpstr>Malgun Gothic</vt:lpstr>
      <vt:lpstr>Arial</vt:lpstr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507-07</cp:lastModifiedBy>
  <cp:revision>83</cp:revision>
  <dcterms:created xsi:type="dcterms:W3CDTF">2020-01-16T07:12:04Z</dcterms:created>
  <dcterms:modified xsi:type="dcterms:W3CDTF">2020-02-20T07:30:03Z</dcterms:modified>
</cp:coreProperties>
</file>